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78" r:id="rId3"/>
    <p:sldId id="271" r:id="rId4"/>
    <p:sldId id="263" r:id="rId5"/>
    <p:sldId id="291" r:id="rId6"/>
    <p:sldId id="292" r:id="rId7"/>
    <p:sldId id="293" r:id="rId8"/>
    <p:sldId id="294" r:id="rId9"/>
    <p:sldId id="295" r:id="rId10"/>
    <p:sldId id="299" r:id="rId11"/>
    <p:sldId id="296" r:id="rId12"/>
    <p:sldId id="303" r:id="rId13"/>
    <p:sldId id="304" r:id="rId14"/>
    <p:sldId id="305" r:id="rId15"/>
    <p:sldId id="301" r:id="rId16"/>
    <p:sldId id="297" r:id="rId17"/>
    <p:sldId id="298" r:id="rId18"/>
    <p:sldId id="28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F31"/>
    <a:srgbClr val="6BEDFF"/>
    <a:srgbClr val="4BCDFE"/>
    <a:srgbClr val="F9FA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1F42-D8ED-47F1-A9E8-75AFCBF8C5A7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6D589-5868-46C7-AC09-DC796C4822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1F42-D8ED-47F1-A9E8-75AFCBF8C5A7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6D589-5868-46C7-AC09-DC796C4822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1F42-D8ED-47F1-A9E8-75AFCBF8C5A7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6D589-5868-46C7-AC09-DC796C4822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1F42-D8ED-47F1-A9E8-75AFCBF8C5A7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6D589-5868-46C7-AC09-DC796C4822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1F42-D8ED-47F1-A9E8-75AFCBF8C5A7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6D589-5868-46C7-AC09-DC796C4822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1F42-D8ED-47F1-A9E8-75AFCBF8C5A7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6D589-5868-46C7-AC09-DC796C4822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1F42-D8ED-47F1-A9E8-75AFCBF8C5A7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6D589-5868-46C7-AC09-DC796C4822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1F42-D8ED-47F1-A9E8-75AFCBF8C5A7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6D589-5868-46C7-AC09-DC796C4822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1F42-D8ED-47F1-A9E8-75AFCBF8C5A7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6D589-5868-46C7-AC09-DC796C4822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1F42-D8ED-47F1-A9E8-75AFCBF8C5A7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6D589-5868-46C7-AC09-DC796C4822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1F42-D8ED-47F1-A9E8-75AFCBF8C5A7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6D589-5868-46C7-AC09-DC796C4822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21F42-D8ED-47F1-A9E8-75AFCBF8C5A7}" type="datetimeFigureOut">
              <a:rPr lang="zh-CN" altLang="en-US" smtClean="0"/>
              <a:t>2025/4/27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6D589-5868-46C7-AC09-DC796C4822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716270" y="3338927"/>
            <a:ext cx="10879882" cy="2528473"/>
          </a:xfrm>
          <a:prstGeom prst="roundRect">
            <a:avLst/>
          </a:prstGeom>
          <a:solidFill>
            <a:srgbClr val="4BCDFE"/>
          </a:solidFill>
          <a:ln>
            <a:noFill/>
          </a:ln>
          <a:effectLst>
            <a:innerShdw blurRad="114300">
              <a:schemeClr val="accent4">
                <a:lumMod val="40000"/>
                <a:lumOff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u Gothic Medium" panose="020B0500000000000000" pitchFamily="34" charset="-128"/>
              <a:ea typeface="阿里巴巴普惠体 L" panose="00020600040101010101" pitchFamily="18" charset="-122"/>
              <a:cs typeface="阿里巴巴普惠体 L" panose="00020600040101010101" pitchFamily="18" charset="-122"/>
              <a:sym typeface="Yu Gothic Medium" panose="020B0500000000000000" pitchFamily="34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527" y="1176747"/>
            <a:ext cx="5803500" cy="4690653"/>
          </a:xfrm>
          <a:prstGeom prst="roundRect">
            <a:avLst>
              <a:gd name="adj" fmla="val 18868"/>
            </a:avLst>
          </a:prstGeom>
        </p:spPr>
      </p:pic>
      <p:sp>
        <p:nvSpPr>
          <p:cNvPr id="25" name="文本框 11"/>
          <p:cNvSpPr txBox="1"/>
          <p:nvPr/>
        </p:nvSpPr>
        <p:spPr>
          <a:xfrm>
            <a:off x="5986145" y="2591435"/>
            <a:ext cx="7196455" cy="153797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lvl="0" algn="l">
              <a:defRPr/>
            </a:pPr>
            <a:r>
              <a:rPr lang="zh-CN" altLang="en-US" sz="5400" spc="-150" dirty="0">
                <a:solidFill>
                  <a:schemeClr val="bg1"/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会易（</a:t>
            </a:r>
            <a:r>
              <a:rPr lang="en-US" altLang="zh-CN" sz="5400" spc="-150" dirty="0">
                <a:solidFill>
                  <a:schemeClr val="bg1"/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MeetEase</a:t>
            </a:r>
            <a:r>
              <a:rPr lang="zh-CN" altLang="en-US" sz="5400" spc="-150" dirty="0">
                <a:solidFill>
                  <a:schemeClr val="bg1"/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）</a:t>
            </a:r>
            <a:endParaRPr lang="zh-CN" altLang="en-US" sz="6000" spc="-150" dirty="0">
              <a:solidFill>
                <a:schemeClr val="bg1"/>
              </a:solidFill>
              <a:latin typeface="Yu Gothic Medium" panose="020B0500000000000000" pitchFamily="34" charset="-128"/>
              <a:ea typeface="阿里巴巴普惠体 L" panose="00020600040101010101" pitchFamily="18" charset="-122"/>
              <a:cs typeface="阿里巴巴普惠体 L" panose="00020600040101010101" pitchFamily="18" charset="-122"/>
              <a:sym typeface="Yu Gothic Medium" panose="020B0500000000000000" pitchFamily="34" charset="-128"/>
            </a:endParaRPr>
          </a:p>
          <a:p>
            <a:pPr lvl="0" algn="l">
              <a:defRPr/>
            </a:pPr>
            <a:r>
              <a:rPr kumimoji="0" lang="zh-CN" altLang="en-US" sz="400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让团队时间管理更高效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986099" y="1556701"/>
            <a:ext cx="4229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第六组</a:t>
            </a:r>
          </a:p>
        </p:txBody>
      </p:sp>
      <p:pic>
        <p:nvPicPr>
          <p:cNvPr id="4" name="图片 3" descr="杯子里有咖啡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0" y="253945"/>
            <a:ext cx="4002464" cy="5613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3B8F2-897F-82D5-65B1-BF24FA926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365DEF-216A-96D3-05E0-99008312B91A}"/>
              </a:ext>
            </a:extLst>
          </p:cNvPr>
          <p:cNvSpPr txBox="1"/>
          <p:nvPr/>
        </p:nvSpPr>
        <p:spPr>
          <a:xfrm>
            <a:off x="1449758" y="665157"/>
            <a:ext cx="626336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接口文档讲解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7BF2F29-C519-C3D2-1B94-D2DFFF971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l="2617" t="10899" r="72884" b="5292"/>
          <a:stretch>
            <a:fillRect/>
          </a:stretch>
        </p:blipFill>
        <p:spPr>
          <a:xfrm>
            <a:off x="978372" y="762547"/>
            <a:ext cx="365312" cy="1010051"/>
          </a:xfrm>
          <a:prstGeom prst="roundRect">
            <a:avLst>
              <a:gd name="adj" fmla="val 50000"/>
            </a:avLst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2CC4D2-C3A9-A207-8197-9190914EC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622" y="1908031"/>
            <a:ext cx="2807312" cy="338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74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E21AC-AE3A-3460-F2F5-1CA164832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6D65ECE-CFC5-5F32-6996-02FDE85ACA8F}"/>
              </a:ext>
            </a:extLst>
          </p:cNvPr>
          <p:cNvSpPr txBox="1"/>
          <p:nvPr/>
        </p:nvSpPr>
        <p:spPr>
          <a:xfrm>
            <a:off x="904635" y="130587"/>
            <a:ext cx="626336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核心接口示例</a:t>
            </a:r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-</a:t>
            </a:r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组织看板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E657751-FBE7-B51D-8B64-B94425185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l="2617" t="10899" r="72884" b="5292"/>
          <a:stretch>
            <a:fillRect/>
          </a:stretch>
        </p:blipFill>
        <p:spPr>
          <a:xfrm>
            <a:off x="339464" y="160131"/>
            <a:ext cx="365312" cy="1010051"/>
          </a:xfrm>
          <a:prstGeom prst="roundRect">
            <a:avLst>
              <a:gd name="adj" fmla="val 50000"/>
            </a:avLst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4867FD8-1880-374F-98B4-D5CEA8A7A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35" y="805153"/>
            <a:ext cx="5433293" cy="54244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5E8643-DFCB-5F17-099A-382A3567C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86" y="6229647"/>
            <a:ext cx="5172808" cy="5914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E84DBB-89F9-D795-9F13-9DD77F35B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550" y="164123"/>
            <a:ext cx="4124949" cy="652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7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2DC288-1AC5-4FF0-10DF-8ECA6ED38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6BD4E6E-F777-6D1A-DDC0-8FEE1AB37696}"/>
              </a:ext>
            </a:extLst>
          </p:cNvPr>
          <p:cNvSpPr txBox="1"/>
          <p:nvPr/>
        </p:nvSpPr>
        <p:spPr>
          <a:xfrm>
            <a:off x="872298" y="234205"/>
            <a:ext cx="626336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核心接口示例</a:t>
            </a:r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-</a:t>
            </a:r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我的日程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79088C-43DF-D665-EF77-10E2395B7A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l="2617" t="10899" r="72884" b="5292"/>
          <a:stretch>
            <a:fillRect/>
          </a:stretch>
        </p:blipFill>
        <p:spPr>
          <a:xfrm>
            <a:off x="328688" y="213818"/>
            <a:ext cx="365312" cy="1010051"/>
          </a:xfrm>
          <a:prstGeom prst="roundRect">
            <a:avLst>
              <a:gd name="adj" fmla="val 50000"/>
            </a:avLst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EB4DA4-58FB-F9E4-A4D3-14F9CD876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076" y="1328488"/>
            <a:ext cx="5595810" cy="53732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5B33B1-B835-AFB8-D018-0A242C8C1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9198" y="618380"/>
            <a:ext cx="3500504" cy="57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04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C0AAA-F8B8-27B3-AEBF-8860DB643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7E7B11C-7EDB-8734-638A-4F5B2C8CB6E0}"/>
              </a:ext>
            </a:extLst>
          </p:cNvPr>
          <p:cNvSpPr txBox="1"/>
          <p:nvPr/>
        </p:nvSpPr>
        <p:spPr>
          <a:xfrm>
            <a:off x="1449758" y="665157"/>
            <a:ext cx="626336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核心接口示例</a:t>
            </a:r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-</a:t>
            </a:r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我的组织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432305-96D6-B710-09E8-78CB3109AF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l="2617" t="10899" r="72884" b="5292"/>
          <a:stretch>
            <a:fillRect/>
          </a:stretch>
        </p:blipFill>
        <p:spPr>
          <a:xfrm>
            <a:off x="978372" y="762547"/>
            <a:ext cx="365312" cy="1010051"/>
          </a:xfrm>
          <a:prstGeom prst="roundRect">
            <a:avLst>
              <a:gd name="adj" fmla="val 50000"/>
            </a:avLst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49636B-9E53-2752-74BA-EE38928E9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787" y="2339558"/>
            <a:ext cx="6063307" cy="30160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F331AD-E950-1153-2F1D-9121AC570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710" y="592014"/>
            <a:ext cx="3162146" cy="60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7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46B1-D6FE-A995-AA85-7F7A713D2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0D53570-8C77-01E5-BAA9-F5CAEC40C02B}"/>
              </a:ext>
            </a:extLst>
          </p:cNvPr>
          <p:cNvSpPr txBox="1"/>
          <p:nvPr/>
        </p:nvSpPr>
        <p:spPr>
          <a:xfrm>
            <a:off x="713982" y="0"/>
            <a:ext cx="626336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核心接口讲解</a:t>
            </a:r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-</a:t>
            </a:r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创建会议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E515885-DE75-3DFD-319A-00C0A61B0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l="2617" t="10899" r="72884" b="5292"/>
          <a:stretch>
            <a:fillRect/>
          </a:stretch>
        </p:blipFill>
        <p:spPr>
          <a:xfrm>
            <a:off x="32658" y="0"/>
            <a:ext cx="365312" cy="1010051"/>
          </a:xfrm>
          <a:prstGeom prst="roundRect">
            <a:avLst>
              <a:gd name="adj" fmla="val 50000"/>
            </a:avLst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13C618F-794D-77B4-241E-8550DBA52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52" y="711113"/>
            <a:ext cx="5782188" cy="53431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9917B2-7A1E-995F-E5ED-4F15B6E9A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7372" y="297409"/>
            <a:ext cx="2829314" cy="6263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685490-BFFE-CB11-B8D3-5D0B2F49E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092" y="4753707"/>
            <a:ext cx="3669595" cy="194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3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84AF5-B1A8-A298-CA7B-BBA3F04FC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092FA3D-9B86-2C9C-0FC4-9B0181A48854}"/>
              </a:ext>
            </a:extLst>
          </p:cNvPr>
          <p:cNvSpPr txBox="1"/>
          <p:nvPr/>
        </p:nvSpPr>
        <p:spPr>
          <a:xfrm>
            <a:off x="1449758" y="665157"/>
            <a:ext cx="626336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接口后续工作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4A5DC3-4539-5E47-E6AC-D0FBC5898A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l="2617" t="10899" r="72884" b="5292"/>
          <a:stretch>
            <a:fillRect/>
          </a:stretch>
        </p:blipFill>
        <p:spPr>
          <a:xfrm>
            <a:off x="978372" y="762547"/>
            <a:ext cx="365312" cy="1010051"/>
          </a:xfrm>
          <a:prstGeom prst="roundRect">
            <a:avLst>
              <a:gd name="adj" fmla="val 50000"/>
            </a:avLst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0BD59FC-5389-6DE8-6223-B7A7336864C7}"/>
              </a:ext>
            </a:extLst>
          </p:cNvPr>
          <p:cNvSpPr txBox="1"/>
          <p:nvPr/>
        </p:nvSpPr>
        <p:spPr>
          <a:xfrm>
            <a:off x="1670538" y="1772598"/>
            <a:ext cx="60425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页面功能细节完善</a:t>
            </a: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接口文档细化</a:t>
            </a: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前后端对接工作</a:t>
            </a:r>
            <a:endParaRPr lang="en-US" altLang="zh-CN" sz="3200" dirty="0"/>
          </a:p>
          <a:p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时间规划算法接口</a:t>
            </a: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99102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F171F-AF33-4778-A69B-D9C9276F6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979BE77F-30CB-5B97-90E0-C55E72AF3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42" y="450457"/>
            <a:ext cx="10331116" cy="61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78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DB140-FAF2-6298-FE94-6D1FA6A12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形用户界面&#10;&#10;AI 生成的内容可能不正确。">
            <a:extLst>
              <a:ext uri="{FF2B5EF4-FFF2-40B4-BE49-F238E27FC236}">
                <a16:creationId xmlns:a16="http://schemas.microsoft.com/office/drawing/2014/main" id="{FF384DF9-E863-5925-2CFB-BF257EC33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245" y="0"/>
            <a:ext cx="8197863" cy="665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80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716270" y="3338927"/>
            <a:ext cx="10879882" cy="2528473"/>
          </a:xfrm>
          <a:prstGeom prst="roundRect">
            <a:avLst/>
          </a:prstGeom>
          <a:solidFill>
            <a:srgbClr val="4BCDFE"/>
          </a:solidFill>
          <a:ln>
            <a:noFill/>
          </a:ln>
          <a:effectLst>
            <a:innerShdw blurRad="114300">
              <a:schemeClr val="accent4">
                <a:lumMod val="40000"/>
                <a:lumOff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u Gothic Medium" panose="020B0500000000000000" pitchFamily="34" charset="-128"/>
              <a:ea typeface="阿里巴巴普惠体 L" panose="00020600040101010101" pitchFamily="18" charset="-122"/>
              <a:cs typeface="阿里巴巴普惠体 L" panose="00020600040101010101" pitchFamily="18" charset="-122"/>
              <a:sym typeface="Yu Gothic Medium" panose="020B0500000000000000" pitchFamily="34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527" y="1176747"/>
            <a:ext cx="5803500" cy="4690653"/>
          </a:xfrm>
          <a:prstGeom prst="roundRect">
            <a:avLst>
              <a:gd name="adj" fmla="val 18868"/>
            </a:avLst>
          </a:prstGeom>
        </p:spPr>
      </p:pic>
      <p:sp>
        <p:nvSpPr>
          <p:cNvPr id="25" name="文本框 11"/>
          <p:cNvSpPr txBox="1"/>
          <p:nvPr/>
        </p:nvSpPr>
        <p:spPr>
          <a:xfrm>
            <a:off x="6503035" y="3338830"/>
            <a:ext cx="4356100" cy="119888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lvl="0" algn="l">
              <a:defRPr/>
            </a:pPr>
            <a:r>
              <a:rPr lang="zh-CN" altLang="en-US" sz="7200" spc="-150" dirty="0">
                <a:solidFill>
                  <a:schemeClr val="bg1"/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谢谢聆听</a:t>
            </a:r>
          </a:p>
        </p:txBody>
      </p:sp>
      <p:pic>
        <p:nvPicPr>
          <p:cNvPr id="4" name="图片 3" descr="杯子里有咖啡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0" y="253945"/>
            <a:ext cx="4002464" cy="5613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50" y="1056557"/>
            <a:ext cx="5803500" cy="4690653"/>
          </a:xfrm>
          <a:prstGeom prst="roundRect">
            <a:avLst>
              <a:gd name="adj" fmla="val 18868"/>
            </a:avLst>
          </a:prstGeom>
        </p:spPr>
      </p:pic>
      <p:sp>
        <p:nvSpPr>
          <p:cNvPr id="13" name="矩形: 圆角 12"/>
          <p:cNvSpPr/>
          <p:nvPr/>
        </p:nvSpPr>
        <p:spPr>
          <a:xfrm>
            <a:off x="656059" y="2334299"/>
            <a:ext cx="10879882" cy="2528473"/>
          </a:xfrm>
          <a:prstGeom prst="roundRect">
            <a:avLst/>
          </a:prstGeom>
          <a:solidFill>
            <a:srgbClr val="4BCDFE"/>
          </a:solidFill>
          <a:ln>
            <a:noFill/>
          </a:ln>
          <a:effectLst>
            <a:innerShdw blurRad="114300">
              <a:schemeClr val="accent4">
                <a:lumMod val="40000"/>
                <a:lumOff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u Gothic Medium" panose="020B0500000000000000" pitchFamily="34" charset="-128"/>
              <a:ea typeface="阿里巴巴普惠体 L" panose="00020600040101010101" pitchFamily="18" charset="-122"/>
              <a:cs typeface="阿里巴巴普惠体 L" panose="00020600040101010101" pitchFamily="18" charset="-122"/>
              <a:sym typeface="Yu Gothic Medium" panose="020B0500000000000000" pitchFamily="34" charset="-128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alphaModFix amt="8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t="26085" b="21267"/>
          <a:stretch>
            <a:fillRect/>
          </a:stretch>
        </p:blipFill>
        <p:spPr>
          <a:xfrm>
            <a:off x="3194250" y="2356420"/>
            <a:ext cx="5803500" cy="2469569"/>
          </a:xfrm>
          <a:prstGeom prst="roundRect">
            <a:avLst>
              <a:gd name="adj" fmla="val 0"/>
            </a:avLst>
          </a:prstGeom>
        </p:spPr>
      </p:pic>
      <p:sp>
        <p:nvSpPr>
          <p:cNvPr id="8" name="文本框 7"/>
          <p:cNvSpPr txBox="1"/>
          <p:nvPr/>
        </p:nvSpPr>
        <p:spPr>
          <a:xfrm>
            <a:off x="135165" y="208993"/>
            <a:ext cx="422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E1F31"/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ADVERTISEMENT</a:t>
            </a:r>
            <a:endParaRPr lang="zh-CN" altLang="en-US" sz="3200" dirty="0">
              <a:solidFill>
                <a:srgbClr val="0E1F31"/>
              </a:solidFill>
              <a:latin typeface="Yu Gothic Medium" panose="020B0500000000000000" pitchFamily="34" charset="-128"/>
              <a:ea typeface="阿里巴巴普惠体 L" panose="00020600040101010101" pitchFamily="18" charset="-122"/>
              <a:cs typeface="阿里巴巴普惠体 L" panose="00020600040101010101" pitchFamily="18" charset="-122"/>
              <a:sym typeface="Yu Gothic Medium" panose="020B0500000000000000" pitchFamily="3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52564" y="3534628"/>
            <a:ext cx="574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目前完成前端的页面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817879" y="6043115"/>
            <a:ext cx="422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solidFill>
                  <a:srgbClr val="0E1F31"/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ADVERTISEMENT</a:t>
            </a:r>
            <a:endParaRPr lang="zh-CN" altLang="en-US" sz="3200" dirty="0">
              <a:solidFill>
                <a:srgbClr val="0E1F31"/>
              </a:solidFill>
              <a:latin typeface="Yu Gothic Medium" panose="020B0500000000000000" pitchFamily="34" charset="-128"/>
              <a:ea typeface="阿里巴巴普惠体 L" panose="00020600040101010101" pitchFamily="18" charset="-122"/>
              <a:cs typeface="阿里巴巴普惠体 L" panose="00020600040101010101" pitchFamily="18" charset="-122"/>
              <a:sym typeface="Yu Gothic Medium" panose="020B0500000000000000" pitchFamily="3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6045" y="280035"/>
            <a:ext cx="78212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5">
                    <a:lumMod val="50000"/>
                  </a:schemeClr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登录页面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FAF634-19FC-F0B0-CE84-03F978197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023" y="1146575"/>
            <a:ext cx="4766788" cy="49932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49758" y="665157"/>
            <a:ext cx="626336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组织看板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l="2617" t="10899" r="72884" b="5292"/>
          <a:stretch>
            <a:fillRect/>
          </a:stretch>
        </p:blipFill>
        <p:spPr>
          <a:xfrm>
            <a:off x="978372" y="762547"/>
            <a:ext cx="365312" cy="1010051"/>
          </a:xfrm>
          <a:prstGeom prst="roundRect">
            <a:avLst>
              <a:gd name="adj" fmla="val 50000"/>
            </a:avLst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235921-2F61-2F1E-467D-CFA8DF06C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465"/>
            <a:ext cx="12192000" cy="68050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49758" y="665157"/>
            <a:ext cx="626336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我的日程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l="2617" t="10899" r="72884" b="5292"/>
          <a:stretch>
            <a:fillRect/>
          </a:stretch>
        </p:blipFill>
        <p:spPr>
          <a:xfrm>
            <a:off x="978372" y="762547"/>
            <a:ext cx="365312" cy="1010051"/>
          </a:xfrm>
          <a:prstGeom prst="roundRect">
            <a:avLst>
              <a:gd name="adj" fmla="val 50000"/>
            </a:avLst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ECF0D67-85B4-C3B7-AC6F-79A698A24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030" y="1608083"/>
            <a:ext cx="7632177" cy="48978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49758" y="665157"/>
            <a:ext cx="626336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我的组织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l="2617" t="10899" r="72884" b="5292"/>
          <a:stretch>
            <a:fillRect/>
          </a:stretch>
        </p:blipFill>
        <p:spPr>
          <a:xfrm>
            <a:off x="978372" y="762547"/>
            <a:ext cx="365312" cy="1010051"/>
          </a:xfrm>
          <a:prstGeom prst="roundRect">
            <a:avLst>
              <a:gd name="adj" fmla="val 50000"/>
            </a:avLst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0C0DC53-4FA6-8CDA-581D-BEE7F09C1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027" y="1562909"/>
            <a:ext cx="7512269" cy="51768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49758" y="665157"/>
            <a:ext cx="626336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创建会议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l="2617" t="10899" r="72884" b="5292"/>
          <a:stretch>
            <a:fillRect/>
          </a:stretch>
        </p:blipFill>
        <p:spPr>
          <a:xfrm>
            <a:off x="978372" y="762547"/>
            <a:ext cx="365312" cy="1010051"/>
          </a:xfrm>
          <a:prstGeom prst="roundRect">
            <a:avLst>
              <a:gd name="adj" fmla="val 50000"/>
            </a:avLst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B4F3FC-E02C-C9C5-F499-89947FA4D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699" y="762547"/>
            <a:ext cx="5134604" cy="56485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49758" y="665157"/>
            <a:ext cx="626336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个人设置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l="2617" t="10899" r="72884" b="5292"/>
          <a:stretch>
            <a:fillRect/>
          </a:stretch>
        </p:blipFill>
        <p:spPr>
          <a:xfrm>
            <a:off x="978372" y="762547"/>
            <a:ext cx="365312" cy="1010051"/>
          </a:xfrm>
          <a:prstGeom prst="roundRect">
            <a:avLst>
              <a:gd name="adj" fmla="val 50000"/>
            </a:avLst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2EDA3A-648B-5AF2-BD06-11EA57B0C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295" y="486650"/>
            <a:ext cx="4592511" cy="63838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25BE-6A3E-E289-C1D4-3A27D90B5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A51E074-A34E-3263-C4B9-1D67E5C9AA70}"/>
              </a:ext>
            </a:extLst>
          </p:cNvPr>
          <p:cNvSpPr txBox="1"/>
          <p:nvPr/>
        </p:nvSpPr>
        <p:spPr>
          <a:xfrm>
            <a:off x="1449758" y="665157"/>
            <a:ext cx="626336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Medium" panose="020B0500000000000000" pitchFamily="34" charset="-128"/>
                <a:ea typeface="阿里巴巴普惠体 L" panose="00020600040101010101" pitchFamily="18" charset="-122"/>
                <a:cs typeface="阿里巴巴普惠体 L" panose="00020600040101010101" pitchFamily="18" charset="-122"/>
                <a:sym typeface="Yu Gothic Medium" panose="020B0500000000000000" pitchFamily="34" charset="-128"/>
              </a:rPr>
              <a:t>视频展示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997E33-E520-49CD-967B-90CEBD6B5D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l="2617" t="10899" r="72884" b="5292"/>
          <a:stretch>
            <a:fillRect/>
          </a:stretch>
        </p:blipFill>
        <p:spPr>
          <a:xfrm>
            <a:off x="978372" y="762547"/>
            <a:ext cx="365312" cy="1010051"/>
          </a:xfrm>
          <a:prstGeom prst="roundRect">
            <a:avLst>
              <a:gd name="adj" fmla="val 50000"/>
            </a:avLst>
          </a:prstGeom>
        </p:spPr>
      </p:pic>
      <p:pic>
        <p:nvPicPr>
          <p:cNvPr id="2" name="QQ2025426-192744">
            <a:hlinkClick r:id="" action="ppaction://media"/>
            <a:extLst>
              <a:ext uri="{FF2B5EF4-FFF2-40B4-BE49-F238E27FC236}">
                <a16:creationId xmlns:a16="http://schemas.microsoft.com/office/drawing/2014/main" id="{CF3E3A82-19CA-DDF9-4A02-930CA53FDD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31844" y="1524782"/>
            <a:ext cx="9948510" cy="530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5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时尚--粉黄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E184"/>
      </a:accent1>
      <a:accent2>
        <a:srgbClr val="F38A98"/>
      </a:accent2>
      <a:accent3>
        <a:srgbClr val="6BD39D"/>
      </a:accent3>
      <a:accent4>
        <a:srgbClr val="75A3E5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311jslbk">
      <a:majorFont>
        <a:latin typeface="阿里巴巴普惠体 L"/>
        <a:ea typeface="阿里巴巴普惠体 L"/>
        <a:cs typeface=""/>
      </a:majorFont>
      <a:minorFont>
        <a:latin typeface="阿里巴巴普惠体 L"/>
        <a:ea typeface="阿里巴巴普惠体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87</Words>
  <Application>Microsoft Office PowerPoint</Application>
  <PresentationFormat>宽屏</PresentationFormat>
  <Paragraphs>27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Yu Gothic Medium</vt:lpstr>
      <vt:lpstr>阿里巴巴普惠体 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稻壳</dc:creator>
  <cp:lastModifiedBy>有心 明似</cp:lastModifiedBy>
  <cp:revision>44</cp:revision>
  <dcterms:created xsi:type="dcterms:W3CDTF">2020-10-18T05:01:00Z</dcterms:created>
  <dcterms:modified xsi:type="dcterms:W3CDTF">2025-04-27T01:56:22Z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A598BD5A177744DFAE36B403D939B423_13</vt:lpwstr>
  </property>
  <property fmtid="{D5CDD505-2E9C-101B-9397-08002B2CF9AE}" pid="3" name="KSOProductBuildVer">
    <vt:lpwstr>2052-12.1.0.18912</vt:lpwstr>
  </property>
</Properties>
</file>